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C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685800"/>
            <a:ext cx="6400800" cy="2819400"/>
          </a:xfrm>
        </p:spPr>
        <p:txBody>
          <a:bodyPr/>
          <a:lstStyle>
            <a:lvl1pPr algn="l">
              <a:defRPr sz="5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3400" y="3733800"/>
            <a:ext cx="6400800" cy="1752600"/>
          </a:xfrm>
        </p:spPr>
        <p:txBody>
          <a:bodyPr/>
          <a:lstStyle>
            <a:lvl1pPr marL="0" indent="0">
              <a:buFontTx/>
              <a:buNone/>
              <a:defRPr sz="3600" b="1" i="1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CA330FB-A4C0-402A-ADAD-A08871000AD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19E457-BCB1-412D-91C7-3AD75FE6C7F8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F989F3-B4AA-4624-87D3-EFBDF5F2BE3C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9E5B0C-4F96-4DF5-91D7-2CE3A9026291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9B3257-DABF-4BF8-91F3-91B71B4FFF4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DE95E3-F3E6-462B-A122-7EEB94F67D5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C635D3-36A3-4C7F-B990-71746195A8F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070239-941D-4640-833A-D7891CCBD65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0F52D5-B71E-4FD3-803B-015A11A1C40F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2844A6-FAB8-4614-9FB3-A0F84F969791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9737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973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8934E7-019A-4B6D-9BB6-8A4B6AE3F479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53200"/>
            <a:ext cx="1447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66CCFF"/>
                </a:solidFill>
              </a:defRPr>
            </a:lvl1pPr>
          </a:lstStyle>
          <a:p>
            <a:endParaRPr lang="en-C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00200" y="6553200"/>
            <a:ext cx="6172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66CCFF"/>
                </a:solidFill>
              </a:defRPr>
            </a:lvl1pPr>
          </a:lstStyle>
          <a:p>
            <a:endParaRPr lang="en-C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24800" y="6553200"/>
            <a:ext cx="1219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66CCFF"/>
                </a:solidFill>
              </a:defRPr>
            </a:lvl1pPr>
          </a:lstStyle>
          <a:p>
            <a:fld id="{61721798-DF50-4FDA-BDE5-A4C732402917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66CCFF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66CCFF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66CCFF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66CCFF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66CCFF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66CCFF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66CCFF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66CCFF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66CCFF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rgbClr val="66CCFF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rgbClr val="66CCFF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66CCFF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66CCFF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66CCFF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66CCFF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66CCFF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66CCFF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66CCF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CA" sz="5400" b="1" dirty="0">
                <a:latin typeface="Alison" pitchFamily="2" charset="0"/>
              </a:rPr>
              <a:t>Have a look at these…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sz="4000" b="1" i="0" dirty="0">
                <a:latin typeface="Alison" pitchFamily="2" charset="0"/>
              </a:rPr>
              <a:t>And see what you can draw from them!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>
                <a:latin typeface="BlackChancery" pitchFamily="2" charset="0"/>
              </a:rPr>
              <a:t>Lost Angels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4267200" cy="4953000"/>
          </a:xfrm>
        </p:spPr>
        <p:txBody>
          <a:bodyPr/>
          <a:lstStyle/>
          <a:p>
            <a:pPr>
              <a:buFontTx/>
              <a:buNone/>
            </a:pPr>
            <a:r>
              <a:rPr lang="en-US" sz="1400" b="1" i="1" dirty="0"/>
              <a:t>In the ever-darkened town of lost angels</a:t>
            </a:r>
          </a:p>
          <a:p>
            <a:pPr>
              <a:buFontTx/>
              <a:buNone/>
            </a:pPr>
            <a:r>
              <a:rPr lang="en-US" sz="1400" b="1" i="1" dirty="0"/>
              <a:t>One more angel is born</a:t>
            </a:r>
          </a:p>
          <a:p>
            <a:pPr>
              <a:buFontTx/>
              <a:buNone/>
            </a:pPr>
            <a:r>
              <a:rPr lang="en-US" sz="1400" b="1" i="1" dirty="0"/>
              <a:t>Born with a faceless name</a:t>
            </a:r>
          </a:p>
          <a:p>
            <a:pPr>
              <a:buFontTx/>
              <a:buNone/>
            </a:pPr>
            <a:r>
              <a:rPr lang="en-US" sz="1400" b="1" i="1" dirty="0"/>
              <a:t>Born to a nameless form</a:t>
            </a:r>
          </a:p>
          <a:p>
            <a:pPr>
              <a:buFontTx/>
              <a:buNone/>
            </a:pPr>
            <a:endParaRPr lang="en-US" sz="800" b="1" i="1" dirty="0"/>
          </a:p>
          <a:p>
            <a:pPr>
              <a:buFontTx/>
              <a:buNone/>
            </a:pPr>
            <a:r>
              <a:rPr lang="en-US" sz="1400" b="1" i="1" dirty="0"/>
              <a:t>The angel didn’t ask for this gift</a:t>
            </a:r>
          </a:p>
          <a:p>
            <a:pPr>
              <a:buFontTx/>
              <a:buNone/>
            </a:pPr>
            <a:r>
              <a:rPr lang="en-US" sz="1400" b="1" i="1" dirty="0"/>
              <a:t>As it can’t be given back</a:t>
            </a:r>
          </a:p>
          <a:p>
            <a:pPr>
              <a:buFontTx/>
              <a:buNone/>
            </a:pPr>
            <a:r>
              <a:rPr lang="en-US" sz="1400" b="1" i="1" dirty="0"/>
              <a:t>To enter the world unknown</a:t>
            </a:r>
          </a:p>
          <a:p>
            <a:pPr>
              <a:buFontTx/>
              <a:buNone/>
            </a:pPr>
            <a:r>
              <a:rPr lang="en-US" sz="1400" b="1" i="1" dirty="0"/>
              <a:t>Born when the lightning cracks</a:t>
            </a:r>
          </a:p>
          <a:p>
            <a:pPr>
              <a:buFontTx/>
              <a:buNone/>
            </a:pPr>
            <a:endParaRPr lang="en-US" sz="800" b="1" i="1" dirty="0"/>
          </a:p>
          <a:p>
            <a:pPr>
              <a:buFontTx/>
              <a:buNone/>
            </a:pPr>
            <a:r>
              <a:rPr lang="en-US" sz="1400" b="1" i="1" dirty="0"/>
              <a:t>The years go by, the night still dark</a:t>
            </a:r>
          </a:p>
          <a:p>
            <a:pPr>
              <a:buFontTx/>
              <a:buNone/>
            </a:pPr>
            <a:r>
              <a:rPr lang="en-US" sz="1400" b="1" i="1" dirty="0"/>
              <a:t>The tiny angel starts to grow</a:t>
            </a:r>
          </a:p>
          <a:p>
            <a:pPr>
              <a:buFontTx/>
              <a:buNone/>
            </a:pPr>
            <a:r>
              <a:rPr lang="en-US" sz="1400" b="1" i="1" dirty="0"/>
              <a:t>No books to read, words to see</a:t>
            </a:r>
          </a:p>
          <a:p>
            <a:pPr>
              <a:buFontTx/>
              <a:buNone/>
            </a:pPr>
            <a:r>
              <a:rPr lang="en-US" sz="1400" b="1" i="1" dirty="0"/>
              <a:t>Learning from the streets below</a:t>
            </a:r>
          </a:p>
          <a:p>
            <a:pPr>
              <a:buFontTx/>
              <a:buNone/>
            </a:pPr>
            <a:endParaRPr lang="en-US" sz="800" b="1" i="1" dirty="0"/>
          </a:p>
          <a:p>
            <a:pPr>
              <a:buFontTx/>
              <a:buNone/>
            </a:pPr>
            <a:r>
              <a:rPr lang="en-US" sz="1400" b="1" i="1" dirty="0"/>
              <a:t>She looks around the dirtied room</a:t>
            </a:r>
          </a:p>
          <a:p>
            <a:pPr>
              <a:buFontTx/>
              <a:buNone/>
            </a:pPr>
            <a:r>
              <a:rPr lang="en-US" sz="1400" b="1" i="1" dirty="0"/>
              <a:t>And sees no happiness there</a:t>
            </a:r>
          </a:p>
          <a:p>
            <a:pPr>
              <a:buFontTx/>
              <a:buNone/>
            </a:pPr>
            <a:r>
              <a:rPr lang="en-US" sz="1400" b="1" i="1" dirty="0"/>
              <a:t>Living simply from day to day</a:t>
            </a:r>
          </a:p>
          <a:p>
            <a:pPr>
              <a:buFontTx/>
              <a:buNone/>
            </a:pPr>
            <a:r>
              <a:rPr lang="en-US" sz="1400" b="1" i="1" dirty="0"/>
              <a:t>Her face twisted with growing fear</a:t>
            </a:r>
            <a:endParaRPr lang="en-CA" sz="1400" b="1" i="1" dirty="0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4572000" y="838200"/>
            <a:ext cx="42672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</a:rPr>
              <a:t>She lays on her bed, bare foam on the floor</a:t>
            </a:r>
          </a:p>
          <a:p>
            <a:pPr marL="342900" indent="-342900">
              <a:spcBef>
                <a:spcPct val="20000"/>
              </a:spcBef>
            </a:pP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</a:rPr>
              <a:t>Neon lights through the spider-web glass</a:t>
            </a:r>
          </a:p>
          <a:p>
            <a:pPr marL="342900" indent="-342900">
              <a:spcBef>
                <a:spcPct val="20000"/>
              </a:spcBef>
            </a:pP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</a:rPr>
              <a:t>As sirens echo by, the little girl preys</a:t>
            </a:r>
          </a:p>
          <a:p>
            <a:pPr marL="342900" indent="-342900">
              <a:spcBef>
                <a:spcPct val="20000"/>
              </a:spcBef>
            </a:pP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</a:rPr>
              <a:t>That this life soon shall pass</a:t>
            </a:r>
          </a:p>
          <a:p>
            <a:pPr marL="342900" indent="-342900">
              <a:spcBef>
                <a:spcPct val="20000"/>
              </a:spcBef>
            </a:pPr>
            <a:endParaRPr lang="en-US" sz="800" b="1" i="1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</a:rPr>
              <a:t>Snow falls in Mother’s room year ‘round</a:t>
            </a:r>
          </a:p>
          <a:p>
            <a:pPr marL="342900" indent="-342900">
              <a:spcBef>
                <a:spcPct val="20000"/>
              </a:spcBef>
            </a:pP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</a:rPr>
              <a:t>Though temperatures never go down</a:t>
            </a:r>
          </a:p>
          <a:p>
            <a:pPr marL="342900" indent="-342900">
              <a:spcBef>
                <a:spcPct val="20000"/>
              </a:spcBef>
            </a:pP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</a:rPr>
              <a:t>Wonders persist and strangers come and go</a:t>
            </a:r>
          </a:p>
          <a:p>
            <a:pPr marL="342900" indent="-342900">
              <a:spcBef>
                <a:spcPct val="20000"/>
              </a:spcBef>
            </a:pP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</a:rPr>
              <a:t>In this little girl’s Lost Angels town</a:t>
            </a:r>
          </a:p>
          <a:p>
            <a:pPr marL="342900" indent="-342900">
              <a:spcBef>
                <a:spcPct val="20000"/>
              </a:spcBef>
            </a:pPr>
            <a:endParaRPr lang="en-US" sz="800" b="1" i="1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</a:rPr>
              <a:t>With cautious adult eyes darting around</a:t>
            </a:r>
          </a:p>
          <a:p>
            <a:pPr marL="342900" indent="-342900">
              <a:spcBef>
                <a:spcPct val="20000"/>
              </a:spcBef>
            </a:pP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</a:rPr>
              <a:t>She’s learn more than others will know</a:t>
            </a:r>
          </a:p>
          <a:p>
            <a:pPr marL="342900" indent="-342900">
              <a:spcBef>
                <a:spcPct val="20000"/>
              </a:spcBef>
            </a:pP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</a:rPr>
              <a:t>Now at ten years of age, she’s out in the rain</a:t>
            </a:r>
          </a:p>
          <a:p>
            <a:pPr marL="342900" indent="-342900">
              <a:spcBef>
                <a:spcPct val="20000"/>
              </a:spcBef>
            </a:pP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</a:rPr>
              <a:t>Not knowing which way she should go</a:t>
            </a:r>
          </a:p>
          <a:p>
            <a:pPr marL="342900" indent="-342900">
              <a:spcBef>
                <a:spcPct val="20000"/>
              </a:spcBef>
            </a:pPr>
            <a:endParaRPr lang="en-US" sz="800" b="1" i="1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</a:rPr>
              <a:t>Look into the dark and into the night</a:t>
            </a:r>
          </a:p>
          <a:p>
            <a:pPr marL="342900" indent="-342900">
              <a:spcBef>
                <a:spcPct val="20000"/>
              </a:spcBef>
            </a:pP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</a:rPr>
              <a:t>See halo less angels fly by</a:t>
            </a:r>
          </a:p>
          <a:p>
            <a:pPr marL="342900" indent="-342900">
              <a:spcBef>
                <a:spcPct val="20000"/>
              </a:spcBef>
            </a:pP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</a:rPr>
              <a:t>A little angel’s life, still new yet so old</a:t>
            </a:r>
          </a:p>
          <a:p>
            <a:pPr marL="342900" indent="-342900">
              <a:spcBef>
                <a:spcPct val="20000"/>
              </a:spcBef>
            </a:pP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</a:rPr>
              <a:t>She is getting too tired to cry</a:t>
            </a:r>
          </a:p>
          <a:p>
            <a:pPr marL="342900" indent="-342900">
              <a:spcBef>
                <a:spcPct val="20000"/>
              </a:spcBef>
            </a:pPr>
            <a:endParaRPr lang="en-US" sz="800" b="1" i="1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</a:rPr>
              <a:t>No one to help her, no one to guide</a:t>
            </a:r>
          </a:p>
          <a:p>
            <a:pPr marL="342900" indent="-342900">
              <a:spcBef>
                <a:spcPct val="20000"/>
              </a:spcBef>
            </a:pP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</a:rPr>
              <a:t>This is the only life she’s ever known</a:t>
            </a:r>
          </a:p>
          <a:p>
            <a:pPr marL="342900" indent="-342900">
              <a:spcBef>
                <a:spcPct val="20000"/>
              </a:spcBef>
            </a:pP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</a:rPr>
              <a:t>No friends, no family, only a hollow place</a:t>
            </a:r>
          </a:p>
          <a:p>
            <a:pPr marL="342900" indent="-342900">
              <a:spcBef>
                <a:spcPct val="20000"/>
              </a:spcBef>
            </a:pP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</a:rPr>
              <a:t>An angel in a Lost Angels town</a:t>
            </a:r>
            <a:endParaRPr lang="en-CA" sz="14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0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0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0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07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07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307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07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07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30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30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30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30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307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307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307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307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307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000"/>
                                        <p:tgtEl>
                                          <p:spTgt spid="307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0"/>
                                        <p:tgtEl>
                                          <p:spTgt spid="307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0"/>
                                        <p:tgtEl>
                                          <p:spTgt spid="307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000"/>
                                        <p:tgtEl>
                                          <p:spTgt spid="307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000"/>
                                        <p:tgtEl>
                                          <p:spTgt spid="3076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000"/>
                                        <p:tgtEl>
                                          <p:spTgt spid="3076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2000"/>
                                        <p:tgtEl>
                                          <p:spTgt spid="3076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381000"/>
            <a:ext cx="8229600" cy="609600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sz="2800" b="1" dirty="0">
                <a:latin typeface="BlackChancery" pitchFamily="2" charset="0"/>
              </a:rPr>
              <a:t>Our deepest fear is not that we are inadequate.  Our</a:t>
            </a:r>
          </a:p>
          <a:p>
            <a:pPr algn="ctr">
              <a:buFontTx/>
              <a:buNone/>
            </a:pPr>
            <a:r>
              <a:rPr lang="en-US" sz="2800" b="1" dirty="0">
                <a:latin typeface="BlackChancery" pitchFamily="2" charset="0"/>
              </a:rPr>
              <a:t>deepest fear is that we are powerful beyond measure.  It is</a:t>
            </a:r>
          </a:p>
          <a:p>
            <a:pPr algn="ctr">
              <a:buFontTx/>
              <a:buNone/>
            </a:pPr>
            <a:r>
              <a:rPr lang="en-US" sz="2800" b="1" dirty="0">
                <a:latin typeface="BlackChancery" pitchFamily="2" charset="0"/>
              </a:rPr>
              <a:t>our light, not our darkness, that most frightens us.  Your</a:t>
            </a:r>
          </a:p>
          <a:p>
            <a:pPr algn="ctr">
              <a:buFontTx/>
              <a:buNone/>
            </a:pPr>
            <a:r>
              <a:rPr lang="en-US" sz="2800" b="1" dirty="0">
                <a:latin typeface="BlackChancery" pitchFamily="2" charset="0"/>
              </a:rPr>
              <a:t>playing small does not serve the world.  There is nothing</a:t>
            </a:r>
          </a:p>
          <a:p>
            <a:pPr algn="ctr">
              <a:buFontTx/>
              <a:buNone/>
            </a:pPr>
            <a:r>
              <a:rPr lang="en-US" sz="2800" b="1" dirty="0">
                <a:latin typeface="BlackChancery" pitchFamily="2" charset="0"/>
              </a:rPr>
              <a:t>enlightened about shrinking so that other people won’t feel</a:t>
            </a:r>
          </a:p>
          <a:p>
            <a:pPr algn="ctr">
              <a:buFontTx/>
              <a:buNone/>
            </a:pPr>
            <a:r>
              <a:rPr lang="en-US" sz="2800" b="1" dirty="0">
                <a:latin typeface="BlackChancery" pitchFamily="2" charset="0"/>
              </a:rPr>
              <a:t>insecure around you.  We were all meant to shine as</a:t>
            </a:r>
          </a:p>
          <a:p>
            <a:pPr algn="ctr">
              <a:buFontTx/>
              <a:buNone/>
            </a:pPr>
            <a:r>
              <a:rPr lang="en-US" sz="2800" b="1" dirty="0">
                <a:latin typeface="BlackChancery" pitchFamily="2" charset="0"/>
              </a:rPr>
              <a:t>children do.  It’s not just in some of us, it’s in everyone. </a:t>
            </a:r>
          </a:p>
          <a:p>
            <a:pPr algn="ctr">
              <a:buFontTx/>
              <a:buNone/>
            </a:pPr>
            <a:r>
              <a:rPr lang="en-US" sz="2800" b="1" dirty="0">
                <a:latin typeface="BlackChancery" pitchFamily="2" charset="0"/>
              </a:rPr>
              <a:t>And as we let our own light shine, we unconsciously give</a:t>
            </a:r>
          </a:p>
          <a:p>
            <a:pPr algn="ctr">
              <a:buFontTx/>
              <a:buNone/>
            </a:pPr>
            <a:r>
              <a:rPr lang="en-US" sz="2800" b="1" dirty="0">
                <a:latin typeface="BlackChancery" pitchFamily="2" charset="0"/>
              </a:rPr>
              <a:t>other people permission to do the same.  As we are</a:t>
            </a:r>
          </a:p>
          <a:p>
            <a:pPr algn="ctr">
              <a:buFontTx/>
              <a:buNone/>
            </a:pPr>
            <a:r>
              <a:rPr lang="en-US" sz="2800" b="1" dirty="0">
                <a:latin typeface="BlackChancery" pitchFamily="2" charset="0"/>
              </a:rPr>
              <a:t>liberated from our own fear, our presence automatically</a:t>
            </a:r>
          </a:p>
          <a:p>
            <a:pPr algn="ctr">
              <a:buFontTx/>
              <a:buNone/>
            </a:pPr>
            <a:r>
              <a:rPr lang="en-US" sz="2800" b="1" dirty="0">
                <a:latin typeface="BlackChancery" pitchFamily="2" charset="0"/>
              </a:rPr>
              <a:t>liberates others.</a:t>
            </a:r>
          </a:p>
          <a:p>
            <a:pPr algn="r">
              <a:buFontTx/>
              <a:buNone/>
            </a:pPr>
            <a:r>
              <a:rPr lang="en-US" sz="1600" b="1" dirty="0"/>
              <a:t>Marianne Williamson</a:t>
            </a:r>
            <a:r>
              <a:rPr lang="en-US" sz="2800" dirty="0"/>
              <a:t> </a:t>
            </a:r>
            <a:endParaRPr lang="en-C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40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381000"/>
            <a:ext cx="5638800" cy="6248400"/>
          </a:xfrm>
        </p:spPr>
        <p:txBody>
          <a:bodyPr/>
          <a:lstStyle/>
          <a:p>
            <a:pPr algn="ctr">
              <a:buFontTx/>
              <a:buNone/>
            </a:pPr>
            <a:r>
              <a:rPr lang="en-CA" sz="1800" b="1" i="1"/>
              <a:t>Load up on guns and bring your friends</a:t>
            </a:r>
          </a:p>
          <a:p>
            <a:pPr algn="ctr">
              <a:buFontTx/>
              <a:buNone/>
            </a:pPr>
            <a:r>
              <a:rPr lang="en-CA" sz="1800" b="1" i="1"/>
              <a:t>It's fun to lose and to pretend</a:t>
            </a:r>
          </a:p>
          <a:p>
            <a:pPr algn="ctr">
              <a:buFontTx/>
              <a:buNone/>
            </a:pPr>
            <a:r>
              <a:rPr lang="en-CA" sz="1800" b="1" i="1"/>
              <a:t>She's over-bored and self-assured</a:t>
            </a:r>
          </a:p>
          <a:p>
            <a:pPr algn="ctr">
              <a:buFontTx/>
              <a:buNone/>
            </a:pPr>
            <a:r>
              <a:rPr lang="en-CA" sz="1800" b="1" i="1"/>
              <a:t>Oh no, I know a dirty word</a:t>
            </a:r>
          </a:p>
          <a:p>
            <a:pPr algn="ctr">
              <a:buFontTx/>
              <a:buNone/>
            </a:pPr>
            <a:endParaRPr lang="en-CA" sz="800" b="1" i="1"/>
          </a:p>
          <a:p>
            <a:pPr algn="ctr">
              <a:buFontTx/>
              <a:buNone/>
            </a:pPr>
            <a:r>
              <a:rPr lang="en-CA" sz="1800" b="1" i="1"/>
              <a:t>With the lights out, it's less dangerous</a:t>
            </a:r>
          </a:p>
          <a:p>
            <a:pPr algn="ctr">
              <a:buFontTx/>
              <a:buNone/>
            </a:pPr>
            <a:r>
              <a:rPr lang="en-CA" sz="1800" b="1" i="1"/>
              <a:t>Here we are now, entertain us</a:t>
            </a:r>
          </a:p>
          <a:p>
            <a:pPr algn="ctr">
              <a:buFontTx/>
              <a:buNone/>
            </a:pPr>
            <a:r>
              <a:rPr lang="en-CA" sz="1800" b="1" i="1"/>
              <a:t>I feel stupid and contagious</a:t>
            </a:r>
          </a:p>
          <a:p>
            <a:pPr algn="ctr">
              <a:buFontTx/>
              <a:buNone/>
            </a:pPr>
            <a:r>
              <a:rPr lang="en-CA" sz="1800" b="1" i="1"/>
              <a:t>Here we are now, entertain us</a:t>
            </a:r>
          </a:p>
          <a:p>
            <a:pPr algn="ctr">
              <a:buFontTx/>
              <a:buNone/>
            </a:pPr>
            <a:endParaRPr lang="en-CA" sz="800" b="1" i="1"/>
          </a:p>
          <a:p>
            <a:pPr algn="ctr">
              <a:buFontTx/>
              <a:buNone/>
            </a:pPr>
            <a:r>
              <a:rPr lang="en-CA" sz="1800" b="1" i="1"/>
              <a:t>I'm worse at what I do best</a:t>
            </a:r>
          </a:p>
          <a:p>
            <a:pPr algn="ctr">
              <a:buFontTx/>
              <a:buNone/>
            </a:pPr>
            <a:r>
              <a:rPr lang="en-CA" sz="1800" b="1" i="1"/>
              <a:t>And for this gift I feel blessed</a:t>
            </a:r>
          </a:p>
          <a:p>
            <a:pPr algn="ctr">
              <a:buFontTx/>
              <a:buNone/>
            </a:pPr>
            <a:r>
              <a:rPr lang="en-CA" sz="1800" b="1" i="1"/>
              <a:t>Our little group has always been</a:t>
            </a:r>
          </a:p>
          <a:p>
            <a:pPr algn="ctr">
              <a:buFontTx/>
              <a:buNone/>
            </a:pPr>
            <a:r>
              <a:rPr lang="en-CA" sz="1800" b="1" i="1"/>
              <a:t>And always will until the end</a:t>
            </a:r>
          </a:p>
          <a:p>
            <a:pPr algn="ctr">
              <a:buFontTx/>
              <a:buNone/>
            </a:pPr>
            <a:endParaRPr lang="en-CA" sz="900" b="1" i="1"/>
          </a:p>
          <a:p>
            <a:pPr algn="ctr">
              <a:buFontTx/>
              <a:buNone/>
            </a:pPr>
            <a:r>
              <a:rPr lang="en-CA" sz="1800" b="1" i="1"/>
              <a:t>And I forget just why I taste</a:t>
            </a:r>
          </a:p>
          <a:p>
            <a:pPr algn="ctr">
              <a:buFontTx/>
              <a:buNone/>
            </a:pPr>
            <a:r>
              <a:rPr lang="en-CA" sz="1800" b="1" i="1"/>
              <a:t>Oh yeah, I guess it makes me smile</a:t>
            </a:r>
          </a:p>
          <a:p>
            <a:pPr algn="ctr">
              <a:buFontTx/>
              <a:buNone/>
            </a:pPr>
            <a:r>
              <a:rPr lang="en-CA" sz="1800" b="1" i="1"/>
              <a:t>I found it hard, it's hard to find</a:t>
            </a:r>
          </a:p>
          <a:p>
            <a:pPr algn="ctr">
              <a:buFontTx/>
              <a:buNone/>
            </a:pPr>
            <a:r>
              <a:rPr lang="en-CA" sz="1800" b="1" i="1"/>
              <a:t>Oh well, whatever, nevermind</a:t>
            </a:r>
            <a:r>
              <a:rPr lang="en-CA" sz="1600"/>
              <a:t> </a:t>
            </a:r>
          </a:p>
          <a:p>
            <a:pPr algn="r">
              <a:buFontTx/>
              <a:buNone/>
            </a:pPr>
            <a:r>
              <a:rPr lang="en-CA" sz="1600" b="1"/>
              <a:t>- Nirvana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1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51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1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51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512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512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512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512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12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Vortex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Vortex</Template>
  <TotalTime>94</TotalTime>
  <Words>502</Words>
  <Application>Microsoft Office PowerPoint</Application>
  <PresentationFormat>On-screen Show (4:3)</PresentationFormat>
  <Paragraphs>78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Vortex</vt:lpstr>
      <vt:lpstr>Have a look at these…</vt:lpstr>
      <vt:lpstr>Lost Angels</vt:lpstr>
      <vt:lpstr>Slide 3</vt:lpstr>
      <vt:lpstr>Slide 4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Have a look at this…</dc:title>
  <dc:creator>Todd Powell</dc:creator>
  <cp:lastModifiedBy> </cp:lastModifiedBy>
  <cp:revision>5</cp:revision>
  <dcterms:created xsi:type="dcterms:W3CDTF">2010-05-13T00:52:40Z</dcterms:created>
  <dcterms:modified xsi:type="dcterms:W3CDTF">2010-07-15T21:38:17Z</dcterms:modified>
</cp:coreProperties>
</file>