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7C934FD9-2EFB-45BE-B07D-57D804FAB380}" type="datetimeFigureOut">
              <a:rPr lang="en-US" smtClean="0"/>
              <a:t>12/29/2011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613525"/>
            <a:ext cx="4953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629400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3527202-9B64-48BD-9F84-1599D0BAF3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8000" dirty="0" smtClean="0">
                <a:latin typeface="BlackChancery" pitchFamily="2" charset="0"/>
              </a:rPr>
              <a:t>Poetic Genres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dirty="0" smtClean="0">
                <a:latin typeface="BlackChancery" pitchFamily="2" charset="0"/>
              </a:rPr>
              <a:t>We don’t see these ones much anymore</a:t>
            </a:r>
            <a:endParaRPr lang="en-US" sz="4800" dirty="0">
              <a:latin typeface="BlackChancer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dirty="0" smtClean="0">
                <a:latin typeface="BlackChancery" pitchFamily="2" charset="0"/>
              </a:rPr>
              <a:t>Poetic Genres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CA" b="1" dirty="0" smtClean="0">
                <a:latin typeface="BlackChancery" pitchFamily="2" charset="0"/>
              </a:rPr>
              <a:t>Epic Poetry: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dirty="0" smtClean="0"/>
              <a:t>Recounts the life and times of a heroic or mythological figure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dirty="0" smtClean="0"/>
              <a:t>Continuous &amp; often quite lengthy</a:t>
            </a:r>
          </a:p>
          <a:p>
            <a:pPr eaLnBrk="1" hangingPunct="1">
              <a:buFont typeface="Wingdings" pitchFamily="2" charset="2"/>
              <a:buNone/>
            </a:pPr>
            <a:endParaRPr lang="en-CA" sz="1200" b="1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/>
              <a:t>Iliad – Homer (500+ pages)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 err="1"/>
              <a:t>Aeneid</a:t>
            </a:r>
            <a:r>
              <a:rPr lang="en-CA" sz="2000" b="1" i="1" dirty="0"/>
              <a:t> – Virgil (9000+ lines long, or approximately 450+ pages)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smtClean="0">
                <a:latin typeface="BlackChancery" pitchFamily="2" charset="0"/>
              </a:rPr>
              <a:t>Poetic Genres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CA" b="1" smtClean="0">
                <a:latin typeface="BlackChancery" pitchFamily="2" charset="0"/>
              </a:rPr>
              <a:t>Narrative Poetry: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Tells a story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Much shorter than epic poetry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The oldest type of poetry</a:t>
            </a:r>
          </a:p>
          <a:p>
            <a:pPr eaLnBrk="1" hangingPunct="1">
              <a:buFont typeface="Wingdings" pitchFamily="2" charset="2"/>
              <a:buNone/>
            </a:pPr>
            <a:endParaRPr lang="en-CA" sz="1200" b="1" i="1" smtClean="0"/>
          </a:p>
          <a:p>
            <a:pPr eaLnBrk="1" hangingPunct="1">
              <a:buFont typeface="Wingdings" pitchFamily="2" charset="2"/>
              <a:buNone/>
            </a:pPr>
            <a:r>
              <a:rPr lang="en-CA" sz="2400" b="1" i="1" smtClean="0"/>
              <a:t>Examples of narrative poets: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000" b="1" i="1" smtClean="0"/>
              <a:t>Geoffrey Chaucer </a:t>
            </a:r>
            <a:r>
              <a:rPr lang="en-CA" sz="2000" b="1" i="1" smtClean="0">
                <a:sym typeface="Wingdings" pitchFamily="2" charset="2"/>
              </a:rPr>
              <a:t> The Canterbury Tales</a:t>
            </a:r>
            <a:endParaRPr lang="en-CA" sz="2000" b="1" i="1" smtClean="0"/>
          </a:p>
          <a:p>
            <a:pPr eaLnBrk="1" hangingPunct="1">
              <a:buFont typeface="Wingdings" pitchFamily="2" charset="2"/>
              <a:buChar char="Ø"/>
            </a:pPr>
            <a:r>
              <a:rPr lang="en-CA" sz="2000" b="1" i="1" smtClean="0"/>
              <a:t>Dante Alighieri </a:t>
            </a:r>
            <a:r>
              <a:rPr lang="en-CA" sz="2000" b="1" i="1" smtClean="0">
                <a:sym typeface="Wingdings" pitchFamily="2" charset="2"/>
              </a:rPr>
              <a:t> The Divine Comedy</a:t>
            </a:r>
            <a:endParaRPr lang="en-CA" sz="20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325562"/>
          </a:xfrm>
        </p:spPr>
        <p:txBody>
          <a:bodyPr/>
          <a:lstStyle/>
          <a:p>
            <a:r>
              <a:rPr lang="en-US" dirty="0" smtClean="0">
                <a:latin typeface="BlackChancery" pitchFamily="2" charset="0"/>
              </a:rPr>
              <a:t>Canterbury Tales – Middle English Rap</a:t>
            </a:r>
            <a:endParaRPr lang="en-US" dirty="0">
              <a:latin typeface="BlackChancery" pitchFamily="2" charset="0"/>
            </a:endParaRPr>
          </a:p>
        </p:txBody>
      </p:sp>
      <p:pic>
        <p:nvPicPr>
          <p:cNvPr id="4" name="The Canterbury Tales Rap (General Prologue)- In Middle English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1752600"/>
            <a:ext cx="8001000" cy="4678363"/>
          </a:xfrm>
        </p:spPr>
      </p:pic>
    </p:spTree>
    <p:extLst>
      <p:ext uri="{BB962C8B-B14F-4D97-AF65-F5344CB8AC3E}">
        <p14:creationId xmlns:p14="http://schemas.microsoft.com/office/powerpoint/2010/main" val="40775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dirty="0" smtClean="0">
                <a:latin typeface="BlackChancery" pitchFamily="2" charset="0"/>
              </a:rPr>
              <a:t>Poetic Genres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CA" b="1" smtClean="0">
                <a:latin typeface="BlackChancery" pitchFamily="2" charset="0"/>
              </a:rPr>
              <a:t>Dramatic Poetry: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Drama written in verse to be spoken or sung</a:t>
            </a:r>
            <a:endParaRPr lang="en-CA" sz="2800" smtClean="0"/>
          </a:p>
          <a:p>
            <a:pPr eaLnBrk="1" hangingPunct="1">
              <a:buFont typeface="Wingdings" pitchFamily="2" charset="2"/>
              <a:buNone/>
            </a:pPr>
            <a:endParaRPr lang="en-CA" sz="1200" smtClean="0"/>
          </a:p>
          <a:p>
            <a:pPr eaLnBrk="1" hangingPunct="1">
              <a:buFontTx/>
              <a:buNone/>
            </a:pPr>
            <a:r>
              <a:rPr lang="en-CA" b="1" smtClean="0">
                <a:latin typeface="BlackChancery" pitchFamily="2" charset="0"/>
              </a:rPr>
              <a:t>Satirical Poetry: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Punch of an insult delivered in verse</a:t>
            </a:r>
          </a:p>
          <a:p>
            <a:pPr eaLnBrk="1" hangingPunct="1">
              <a:buFont typeface="Wingdings" pitchFamily="2" charset="2"/>
              <a:buNone/>
            </a:pPr>
            <a:endParaRPr lang="en-CA" sz="1200" smtClean="0"/>
          </a:p>
          <a:p>
            <a:pPr eaLnBrk="1" hangingPunct="1">
              <a:buFontTx/>
              <a:buNone/>
            </a:pPr>
            <a:r>
              <a:rPr lang="en-CA" b="1" smtClean="0">
                <a:latin typeface="BlackChancery" pitchFamily="2" charset="0"/>
              </a:rPr>
              <a:t>Lyric Poetry: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Does not attempt to tell a story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Highly personal </a:t>
            </a:r>
            <a:r>
              <a:rPr lang="en-CA" sz="2800" b="1" i="1" smtClean="0">
                <a:sym typeface="Wingdings" pitchFamily="2" charset="2"/>
              </a:rPr>
              <a:t> the writer </a:t>
            </a:r>
            <a:r>
              <a:rPr lang="en-CA" sz="2800" b="1" i="1" smtClean="0"/>
              <a:t>discusses their own emotions, thoughts, state of mind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smtClean="0">
                <a:latin typeface="BlackChancery" pitchFamily="2" charset="0"/>
              </a:rPr>
              <a:t>Poetic Genres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CA" b="1" smtClean="0">
                <a:latin typeface="BlackChancery" pitchFamily="2" charset="0"/>
              </a:rPr>
              <a:t>Elegy: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A mournful, melancholy poem, especially a lament for the dead or a funeral song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Think of a Eulogy (story about someone who passed away)</a:t>
            </a:r>
          </a:p>
          <a:p>
            <a:pPr eaLnBrk="1" hangingPunct="1">
              <a:buFont typeface="Wingdings" pitchFamily="2" charset="2"/>
              <a:buNone/>
            </a:pPr>
            <a:endParaRPr lang="en-CA" sz="1200" b="1" i="1" smtClean="0"/>
          </a:p>
          <a:p>
            <a:pPr eaLnBrk="1" hangingPunct="1">
              <a:buFontTx/>
              <a:buNone/>
            </a:pPr>
            <a:r>
              <a:rPr lang="en-CA" b="1" smtClean="0">
                <a:latin typeface="BlackChancery" pitchFamily="2" charset="0"/>
              </a:rPr>
              <a:t>Prose Poetry: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CA" sz="2800" b="1" i="1" smtClean="0"/>
              <a:t>A hybrid that shows attributes of both poetry and prose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en-CA" sz="1200" b="1" i="1" smtClean="0"/>
              <a:t>Finis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2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253</TotalTime>
  <Words>191</Words>
  <Application>Microsoft Office PowerPoint</Application>
  <PresentationFormat>On-screen Show (4:3)</PresentationFormat>
  <Paragraphs>38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Theme2</vt:lpstr>
      <vt:lpstr>Poetic Genres</vt:lpstr>
      <vt:lpstr>Poetic Genres</vt:lpstr>
      <vt:lpstr>Poetic Genres</vt:lpstr>
      <vt:lpstr>Canterbury Tales – Middle English Rap</vt:lpstr>
      <vt:lpstr>Poetic Genres</vt:lpstr>
      <vt:lpstr>Poetic Genres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Poetic Genres</dc:title>
  <dc:creator> </dc:creator>
  <cp:lastModifiedBy>tpowell</cp:lastModifiedBy>
  <cp:revision>4</cp:revision>
  <dcterms:created xsi:type="dcterms:W3CDTF">2011-01-05T21:01:21Z</dcterms:created>
  <dcterms:modified xsi:type="dcterms:W3CDTF">2011-12-30T02:25:44Z</dcterms:modified>
</cp:coreProperties>
</file>