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48D001E-8841-46B7-ACB8-EF5786E4D8E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90DDC8-91DE-4D39-8CB8-CDCDA16C64A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C55042-AADC-4E68-AD1D-3F0EDE6F964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52BF1C-3BBF-4B61-934D-8189377E34F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6A49B-E8FB-4588-9580-C1FE8E6DB8C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2F899E-B1EB-40CE-8F75-BCE4856663E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2AC90-6A27-43E2-93BF-1DB7EFB1568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B97CE8-20C1-4287-99EB-E08C235096D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0B3C36-8E39-4172-A68C-FF3DAE91A10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AC1C1A-68ED-4F79-AF11-86CD647C77C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665172-47F3-4EB6-B665-2A15200FF87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B14651FD-1EC9-4CE8-ABE0-A325ABB01A92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2136775"/>
          </a:xfrm>
        </p:spPr>
        <p:txBody>
          <a:bodyPr/>
          <a:lstStyle/>
          <a:p>
            <a:r>
              <a:rPr lang="en-CA" sz="9600" b="1" dirty="0">
                <a:latin typeface="Blackadder ITC" pitchFamily="82" charset="0"/>
              </a:rPr>
              <a:t>Poetry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z="5400">
                <a:latin typeface="Blackadder ITC" pitchFamily="82" charset="0"/>
              </a:rPr>
              <a:t>According to</a:t>
            </a:r>
          </a:p>
          <a:p>
            <a:r>
              <a:rPr lang="en-CA" sz="5400">
                <a:latin typeface="Blackadder ITC" pitchFamily="82" charset="0"/>
              </a:rPr>
              <a:t>Gwendolyn MacEwan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57200"/>
            <a:ext cx="8229600" cy="61722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One of these days after my thousandth poetry reading 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I’m going to answer The Question right. </a:t>
            </a:r>
            <a:br>
              <a:rPr lang="en-CA" sz="1600" b="1" i="1" dirty="0"/>
            </a:br>
            <a:endParaRPr lang="en-CA" sz="1600" b="1" i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The question is Why Do You Write. </a:t>
            </a:r>
            <a:br>
              <a:rPr lang="en-CA" sz="1600" b="1" i="1" dirty="0"/>
            </a:br>
            <a:endParaRPr lang="en-CA" sz="1600" b="1" i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Every time I hear The Question I get this 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purple blur in front of my eyes, and 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I fear I will fall down frothing at the mouth 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and spewing forth saliva and 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mixed metaphors. </a:t>
            </a:r>
            <a:br>
              <a:rPr lang="en-CA" sz="1600" b="1" i="1" dirty="0"/>
            </a:br>
            <a:endParaRPr lang="en-CA" sz="1600" b="1" i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You can study it if you want, I’m 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just the one who gets to do it; or, </a:t>
            </a:r>
            <a:br>
              <a:rPr lang="en-CA" sz="1600" b="1" i="1" dirty="0"/>
            </a:br>
            <a:endParaRPr lang="en-CA" sz="1600" b="1" i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Don’t ask me I just work here. </a:t>
            </a:r>
            <a:br>
              <a:rPr lang="en-CA" sz="1600" b="1" i="1" dirty="0"/>
            </a:br>
            <a:endParaRPr lang="en-CA" sz="1600" b="1" i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You know the answer and still I have to say it: </a:t>
            </a:r>
            <a:br>
              <a:rPr lang="en-CA" sz="1600" b="1" i="1" dirty="0"/>
            </a:br>
            <a:endParaRPr lang="en-CA" sz="1600" b="1" i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Poetry has nothing to do with poetry, 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Poetry is how the air goes green before thunder, 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smtClean="0"/>
              <a:t>why</a:t>
            </a:r>
            <a:r>
              <a:rPr lang="en-CA" sz="1600" b="1" i="1" dirty="0"/>
              <a:t> you live and how you bleed, and </a:t>
            </a:r>
            <a:br>
              <a:rPr lang="en-CA" sz="1600" b="1" i="1" dirty="0"/>
            </a:br>
            <a:endParaRPr lang="en-CA" sz="1600" b="1" i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CA" sz="1600" b="1" i="1" dirty="0"/>
              <a:t>The sound you make or don’t make when you die.</a:t>
            </a:r>
          </a:p>
          <a:p>
            <a:pPr algn="r">
              <a:lnSpc>
                <a:spcPct val="80000"/>
              </a:lnSpc>
              <a:buFontTx/>
              <a:buNone/>
            </a:pPr>
            <a:endParaRPr lang="en-CA" sz="1600" b="1" i="1" dirty="0"/>
          </a:p>
          <a:p>
            <a:pPr algn="r">
              <a:lnSpc>
                <a:spcPct val="80000"/>
              </a:lnSpc>
              <a:buFontTx/>
              <a:buNone/>
            </a:pPr>
            <a:r>
              <a:rPr lang="en-CA" sz="1600" b="1" i="1" dirty="0"/>
              <a:t>- “You Can Study It If You Want To” (1987)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0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0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0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aterscapesB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WaterscapesB</Template>
  <TotalTime>3</TotalTime>
  <Words>14</Words>
  <Application>Microsoft Office PowerPoint</Application>
  <PresentationFormat>On-screen Show (4:3)</PresentationFormat>
  <Paragraphs>21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WaterscapesB</vt:lpstr>
      <vt:lpstr>Poetry</vt:lpstr>
      <vt:lpstr>PowerPoint Presentation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Poetry</dc:title>
  <dc:creator>Todd Powell</dc:creator>
  <cp:lastModifiedBy>tpowell</cp:lastModifiedBy>
  <cp:revision>4</cp:revision>
  <dcterms:created xsi:type="dcterms:W3CDTF">2010-05-11T01:53:51Z</dcterms:created>
  <dcterms:modified xsi:type="dcterms:W3CDTF">2011-12-28T21:54:18Z</dcterms:modified>
</cp:coreProperties>
</file>