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66CCFF"/>
    <a:srgbClr val="66FFFF"/>
    <a:srgbClr val="66FFCC"/>
    <a:srgbClr val="99FF99"/>
    <a:srgbClr val="99FF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F7350-54CF-4B2D-93FB-979A1F47759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5464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53BBD-91B4-4DAB-81F7-C7BA69DE9E5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961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0BBFC-FE99-4053-9353-F1CF4E43D2F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94616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02A44-B836-46BF-BD09-67D93816A34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2939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B7DA5-96BB-4BAD-9A06-A513516242D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9024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5DB60-BCA7-4018-B1B3-21A20DE058D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0377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46273-BDE6-4411-9CAE-E2CD849C89E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01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12700-E39D-48D2-B7F3-8C93A640432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900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CEDBA-E2B0-4A35-AF20-1F5EBD7B7EC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4167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280F7-6E25-49EC-9546-B77D0BB0616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038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9349C-2C1D-48AE-8EC9-1B1A413654F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029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425F831-BB50-4CE5-A74D-650801FF301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84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5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sz="7200">
                <a:latin typeface="French Script MT" pitchFamily="66" charset="0"/>
              </a:rPr>
              <a:t>Multiple Intelligences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Forte" pitchFamily="66" charset="0"/>
              </a:rPr>
              <a:t>The Theory…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b="1" i="1" smtClean="0"/>
              <a:t>Originally proposed by psychologist Howard Gardner </a:t>
            </a:r>
            <a:r>
              <a:rPr lang="en-CA" b="1" i="1" smtClean="0">
                <a:sym typeface="Wingdings" pitchFamily="2" charset="2"/>
              </a:rPr>
              <a:t> 1983</a:t>
            </a:r>
          </a:p>
          <a:p>
            <a:pPr>
              <a:buFont typeface="Wingdings" pitchFamily="2" charset="2"/>
              <a:buNone/>
            </a:pPr>
            <a:endParaRPr lang="en-CA" sz="1000" b="1" i="1" smtClean="0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en-CA" b="1" i="1" smtClean="0">
                <a:sym typeface="Wingdings" pitchFamily="2" charset="2"/>
              </a:rPr>
              <a:t>More accurately defines the concept of intelligence</a:t>
            </a:r>
          </a:p>
          <a:p>
            <a:pPr>
              <a:buFont typeface="Wingdings" pitchFamily="2" charset="2"/>
              <a:buNone/>
            </a:pPr>
            <a:endParaRPr lang="en-CA" sz="1000" b="1" i="1" smtClean="0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en-CA" b="1" i="1" smtClean="0">
                <a:sym typeface="Wingdings" pitchFamily="2" charset="2"/>
              </a:rPr>
              <a:t>Addresses the question whether methods which claim to measure intelligence (or aspects thereof) are truly scientific</a:t>
            </a:r>
            <a:endParaRPr lang="en-CA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Forte" pitchFamily="66" charset="0"/>
              </a:rPr>
              <a:t>The Theory…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b="1" i="1" smtClean="0"/>
              <a:t>Argues that intelligence, particularly as it is traditionally defined, does not sufficiently encompass the wide variety of abilities humans display</a:t>
            </a:r>
          </a:p>
          <a:p>
            <a:pPr>
              <a:buFont typeface="Wingdings" pitchFamily="2" charset="2"/>
              <a:buNone/>
            </a:pPr>
            <a:endParaRPr lang="en-CA" sz="1000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A child who masters multiplication easily is not necessarily more “intelligent” overall than a child who struggles to do so</a:t>
            </a:r>
            <a:endParaRPr lang="en-CA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Forte" pitchFamily="66" charset="0"/>
              </a:rPr>
              <a:t>The Theory…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b="1" i="1" smtClean="0"/>
              <a:t>According to multiple intelligence theory, there are nine basic types of intelligence</a:t>
            </a:r>
          </a:p>
          <a:p>
            <a:pPr>
              <a:buFont typeface="Wingdings" pitchFamily="2" charset="2"/>
              <a:buNone/>
            </a:pPr>
            <a:endParaRPr lang="en-CA" sz="1000" smtClean="0"/>
          </a:p>
          <a:p>
            <a:pPr lvl="1">
              <a:buFont typeface="Wingdings" pitchFamily="2" charset="2"/>
              <a:buChar char="Ø"/>
            </a:pPr>
            <a:r>
              <a:rPr lang="en-CA" b="1" i="1" smtClean="0"/>
              <a:t>There are seven major intelligences</a:t>
            </a:r>
          </a:p>
          <a:p>
            <a:pPr lvl="1">
              <a:buFont typeface="Wingdings" pitchFamily="2" charset="2"/>
              <a:buNone/>
            </a:pPr>
            <a:endParaRPr lang="en-CA" sz="1000" b="1" i="1" smtClean="0"/>
          </a:p>
          <a:p>
            <a:pPr lvl="1">
              <a:buFont typeface="Wingdings" pitchFamily="2" charset="2"/>
              <a:buChar char="Ø"/>
            </a:pPr>
            <a:r>
              <a:rPr lang="en-CA" b="1" i="1" smtClean="0"/>
              <a:t>The last two intelligences are not always included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chilles Italic" pitchFamily="18" charset="0"/>
              </a:rPr>
              <a:t>Logical-Mathematical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648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b="1" i="1" smtClean="0"/>
              <a:t>Has to do with logic, abstractions, reasoning, and numbers</a:t>
            </a:r>
          </a:p>
          <a:p>
            <a:pPr>
              <a:buFont typeface="Wingdings" pitchFamily="2" charset="2"/>
              <a:buNone/>
            </a:pPr>
            <a:endParaRPr lang="en-CA" sz="1000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There’s an emphasis on reasoning capabilities, abstract patterns of recognition, scientific thinking and investigation, complex calculations</a:t>
            </a:r>
          </a:p>
          <a:p>
            <a:pPr>
              <a:buFont typeface="Wingdings" pitchFamily="2" charset="2"/>
              <a:buNone/>
            </a:pPr>
            <a:endParaRPr lang="en-CA" sz="1000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It correlates strongly with traditional concepts of "intelligence" or IQ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FangSong" pitchFamily="49" charset="-122"/>
                <a:ea typeface="FangSong" pitchFamily="49" charset="-122"/>
              </a:rPr>
              <a:t>Verbal - Linguistic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4196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b="1" i="1" smtClean="0"/>
              <a:t>Has to do with words, spoken or written</a:t>
            </a:r>
            <a:r>
              <a:rPr lang="en-CA" smtClean="0"/>
              <a:t> </a:t>
            </a:r>
            <a:endParaRPr lang="en-CA" b="1" i="1" smtClean="0"/>
          </a:p>
          <a:p>
            <a:pPr>
              <a:buFont typeface="Wingdings" pitchFamily="2" charset="2"/>
              <a:buNone/>
            </a:pPr>
            <a:endParaRPr lang="en-CA" sz="1000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People with high verbal-linguistic intelligence display a facility with words and languages</a:t>
            </a:r>
          </a:p>
          <a:p>
            <a:pPr>
              <a:buFont typeface="Wingdings" pitchFamily="2" charset="2"/>
              <a:buNone/>
            </a:pPr>
            <a:endParaRPr lang="en-CA" sz="1000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They learn foreign languages very easily, good at reading, writing, telling stories &amp; memorizing words and dates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z="6600" b="1" smtClean="0">
                <a:latin typeface="Corinthian" pitchFamily="2" charset="0"/>
              </a:rPr>
              <a:t>Bodily-Kinaesthetic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5720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CA" b="1" i="1" smtClean="0"/>
              <a:t>Control of one's bodily motions and capacity to handle objects skillfully</a:t>
            </a:r>
            <a:r>
              <a:rPr lang="en-CA" smtClean="0"/>
              <a:t> </a:t>
            </a:r>
            <a:endParaRPr lang="en-CA" b="1" i="1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CA" sz="1000" b="1" i="1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CA" b="1" i="1" smtClean="0"/>
              <a:t>Also includes a sense of timing, a clear sense of the goal of a physical action, along with the ability to train responses so they become like reflexes</a:t>
            </a:r>
            <a:r>
              <a:rPr lang="en-CA" smtClean="0"/>
              <a:t> </a:t>
            </a:r>
            <a:endParaRPr lang="en-CA" b="1" i="1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CA" sz="100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CA" b="1" i="1" smtClean="0"/>
              <a:t>They learn best by doing something physically, rather than reading or hearing about it</a:t>
            </a:r>
            <a:endParaRPr lang="en-CA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Jokerman" pitchFamily="82" charset="0"/>
              </a:rPr>
              <a:t>Visual-Spatial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b="1" i="1" smtClean="0"/>
              <a:t>Deals with spatial judgement and the ability to visualize with the mind's eye</a:t>
            </a:r>
            <a:r>
              <a:rPr lang="en-CA" smtClean="0"/>
              <a:t> </a:t>
            </a:r>
            <a:endParaRPr lang="en-CA" b="1" i="1" smtClean="0"/>
          </a:p>
          <a:p>
            <a:pPr>
              <a:buFont typeface="Wingdings" pitchFamily="2" charset="2"/>
              <a:buNone/>
            </a:pPr>
            <a:endParaRPr lang="en-CA" sz="1000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They are also good with puzzles</a:t>
            </a:r>
            <a:r>
              <a:rPr lang="en-CA" smtClean="0"/>
              <a:t> </a:t>
            </a:r>
            <a:endParaRPr lang="en-CA" b="1" i="1" smtClean="0"/>
          </a:p>
          <a:p>
            <a:pPr>
              <a:buFont typeface="Wingdings" pitchFamily="2" charset="2"/>
              <a:buNone/>
            </a:pPr>
            <a:endParaRPr lang="en-CA" sz="1000" smtClean="0"/>
          </a:p>
          <a:p>
            <a:pPr>
              <a:buFont typeface="Wingdings" pitchFamily="2" charset="2"/>
              <a:buNone/>
            </a:pPr>
            <a:endParaRPr lang="en-CA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z="6600" smtClean="0">
                <a:latin typeface="Mistral" pitchFamily="66" charset="0"/>
              </a:rPr>
              <a:t>Musical-Rhythmic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b="1" i="1" smtClean="0"/>
              <a:t>Has to do with rhythm, music, and hearing</a:t>
            </a:r>
            <a:r>
              <a:rPr lang="en-CA" smtClean="0"/>
              <a:t> </a:t>
            </a:r>
            <a:endParaRPr lang="en-CA" b="1" i="1" smtClean="0"/>
          </a:p>
          <a:p>
            <a:pPr>
              <a:buFont typeface="Wingdings" pitchFamily="2" charset="2"/>
              <a:buNone/>
            </a:pPr>
            <a:endParaRPr lang="en-CA" sz="1000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They display greater sensitivity to sounds, rhythms, tones, and music</a:t>
            </a:r>
            <a:r>
              <a:rPr lang="en-CA" smtClean="0"/>
              <a:t> </a:t>
            </a:r>
          </a:p>
          <a:p>
            <a:pPr>
              <a:buFont typeface="Wingdings" pitchFamily="2" charset="2"/>
              <a:buNone/>
            </a:pPr>
            <a:endParaRPr lang="en-CA" sz="1000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Language skills are typically highly developed and they will sometimes use songs or rhythms to learn</a:t>
            </a:r>
            <a:r>
              <a:rPr lang="en-CA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Baroque Script" pitchFamily="2" charset="0"/>
              </a:rPr>
              <a:t>Interpersonal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b="1" i="1" smtClean="0"/>
              <a:t>Has to do with interaction with others</a:t>
            </a:r>
            <a:r>
              <a:rPr lang="en-CA" smtClean="0"/>
              <a:t> </a:t>
            </a:r>
            <a:endParaRPr lang="en-CA" b="1" i="1" smtClean="0"/>
          </a:p>
          <a:p>
            <a:pPr>
              <a:buFont typeface="Wingdings" pitchFamily="2" charset="2"/>
              <a:buNone/>
            </a:pPr>
            <a:endParaRPr lang="en-CA" sz="1000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Tend to be extroverts</a:t>
            </a:r>
          </a:p>
          <a:p>
            <a:pPr>
              <a:buFont typeface="Wingdings" pitchFamily="2" charset="2"/>
              <a:buNone/>
            </a:pPr>
            <a:endParaRPr lang="en-CA" sz="1000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They are characterized by their sensitivity to others' moods, feelings, temperaments and motivations, and their ability to cooperate in order to work as part of a group</a:t>
            </a:r>
            <a:r>
              <a:rPr lang="en-CA" smtClean="0"/>
              <a:t> </a:t>
            </a:r>
            <a:endParaRPr lang="en-CA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z="6600" b="1" smtClean="0">
                <a:latin typeface="Curlz MT" pitchFamily="82" charset="0"/>
              </a:rPr>
              <a:t>Intrapersonal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b="1" i="1" smtClean="0"/>
              <a:t>Has to do with introspective and self-reflective capacities</a:t>
            </a:r>
            <a:r>
              <a:rPr lang="en-CA" smtClean="0"/>
              <a:t> </a:t>
            </a:r>
            <a:endParaRPr lang="en-CA" b="1" i="1" smtClean="0"/>
          </a:p>
          <a:p>
            <a:pPr>
              <a:buFont typeface="Wingdings" pitchFamily="2" charset="2"/>
              <a:buNone/>
            </a:pPr>
            <a:endParaRPr lang="en-CA" sz="1000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Typically introverted</a:t>
            </a:r>
          </a:p>
          <a:p>
            <a:pPr>
              <a:buFont typeface="Wingdings" pitchFamily="2" charset="2"/>
              <a:buNone/>
            </a:pPr>
            <a:endParaRPr lang="en-CA" sz="1000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Refers to having a deep understanding of the self</a:t>
            </a:r>
            <a:r>
              <a:rPr lang="en-CA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Trading Post" pitchFamily="2" charset="0"/>
              </a:rPr>
              <a:t>Naturalistic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b="1" i="1" smtClean="0"/>
              <a:t>One of the two “other” intelligences</a:t>
            </a:r>
            <a:r>
              <a:rPr lang="en-CA" smtClean="0"/>
              <a:t> </a:t>
            </a:r>
            <a:endParaRPr lang="en-CA" b="1" i="1" smtClean="0"/>
          </a:p>
          <a:p>
            <a:pPr>
              <a:buFont typeface="Wingdings" pitchFamily="2" charset="2"/>
              <a:buNone/>
            </a:pPr>
            <a:endParaRPr lang="en-CA" sz="1000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Has to do with nature, nurturing and relating information to one’s natural surroundings</a:t>
            </a:r>
            <a:r>
              <a:rPr lang="en-CA" smtClean="0"/>
              <a:t> </a:t>
            </a:r>
            <a:endParaRPr lang="en-CA" sz="10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z="6000" smtClean="0">
                <a:latin typeface="Gigi" pitchFamily="82" charset="0"/>
              </a:rPr>
              <a:t>Existential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b="1" i="1" smtClean="0"/>
              <a:t>The second of the two “other” intelligences</a:t>
            </a:r>
            <a:r>
              <a:rPr lang="en-CA" smtClean="0"/>
              <a:t> </a:t>
            </a:r>
            <a:endParaRPr lang="en-CA" b="1" i="1" smtClean="0"/>
          </a:p>
          <a:p>
            <a:pPr>
              <a:buFont typeface="Wingdings" pitchFamily="2" charset="2"/>
              <a:buNone/>
            </a:pPr>
            <a:endParaRPr lang="en-CA" sz="1000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Sensitivity and capacity to tackle deep questions about human existence, such as the meaning of life, why do we die, and how did we get here</a:t>
            </a:r>
            <a:endParaRPr lang="en-CA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</TotalTime>
  <Words>444</Words>
  <Application>Microsoft Office PowerPoint</Application>
  <PresentationFormat>On-screen Show (4:3)</PresentationFormat>
  <Paragraphs>65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9" baseType="lpstr">
      <vt:lpstr>Arial</vt:lpstr>
      <vt:lpstr>Calibri</vt:lpstr>
      <vt:lpstr>Constantia</vt:lpstr>
      <vt:lpstr>Wingdings 2</vt:lpstr>
      <vt:lpstr>Forte</vt:lpstr>
      <vt:lpstr>Wingdings</vt:lpstr>
      <vt:lpstr>Achilles Italic</vt:lpstr>
      <vt:lpstr>FangSong</vt:lpstr>
      <vt:lpstr>Corinthian</vt:lpstr>
      <vt:lpstr>Jokerman</vt:lpstr>
      <vt:lpstr>Mistral</vt:lpstr>
      <vt:lpstr>Baroque Script</vt:lpstr>
      <vt:lpstr>Curlz MT</vt:lpstr>
      <vt:lpstr>Trading Post</vt:lpstr>
      <vt:lpstr>Gigi</vt:lpstr>
      <vt:lpstr>Flow</vt:lpstr>
      <vt:lpstr>Multiple Intelligences</vt:lpstr>
      <vt:lpstr>The Theory…</vt:lpstr>
      <vt:lpstr>The Theory…</vt:lpstr>
      <vt:lpstr>The Theory…</vt:lpstr>
      <vt:lpstr>Logical-Mathematical</vt:lpstr>
      <vt:lpstr>Verbal - Linguistic</vt:lpstr>
      <vt:lpstr>Bodily-Kinaesthetic</vt:lpstr>
      <vt:lpstr>Visual-Spatial</vt:lpstr>
      <vt:lpstr>Musical-Rhythmic</vt:lpstr>
      <vt:lpstr>Interpersonal</vt:lpstr>
      <vt:lpstr>Intrapersonal</vt:lpstr>
      <vt:lpstr>Naturalistic</vt:lpstr>
      <vt:lpstr>Existential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Multiple Intelligences</dc:title>
  <dc:creator>Todd Powell</dc:creator>
  <cp:lastModifiedBy>tpowell</cp:lastModifiedBy>
  <cp:revision>4</cp:revision>
  <dcterms:created xsi:type="dcterms:W3CDTF">2010-05-19T18:06:52Z</dcterms:created>
  <dcterms:modified xsi:type="dcterms:W3CDTF">2012-07-05T22:43:01Z</dcterms:modified>
</cp:coreProperties>
</file>