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4A87C-0DBE-4669-BDDB-C3FDDB8E73C6}" type="datetimeFigureOut">
              <a:rPr lang="en-US"/>
              <a:pPr>
                <a:defRPr/>
              </a:pPr>
              <a:t>7/5/2012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14CD9-325B-4A9C-B7C8-CCF3D9619ED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6399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E22D3-5B68-4343-B82F-3071DB488B77}" type="datetimeFigureOut">
              <a:rPr lang="en-US"/>
              <a:pPr>
                <a:defRPr/>
              </a:pPr>
              <a:t>7/5/2012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7C77C-3DBE-4BB1-9CF8-D933FEA333F8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5598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8060B-6D6E-4ED2-8420-9E4FFF9D30F4}" type="datetimeFigureOut">
              <a:rPr lang="en-US"/>
              <a:pPr>
                <a:defRPr/>
              </a:pPr>
              <a:t>7/5/2012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1E931-87A3-4058-9982-7AFC2BE626E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248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3837E-E854-4D03-A87B-CACB8C2C5EEC}" type="datetimeFigureOut">
              <a:rPr lang="en-US"/>
              <a:pPr>
                <a:defRPr/>
              </a:pPr>
              <a:t>7/5/2012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1AA12-54FD-4F37-B9AC-4F0D0E8CE34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119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32CD7-7B5E-4565-9997-9F377FFC138B}" type="datetimeFigureOut">
              <a:rPr lang="en-US"/>
              <a:pPr>
                <a:defRPr/>
              </a:pPr>
              <a:t>7/5/2012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B4746-4D48-4714-90BB-16AC7FB103D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509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E5FDE-A956-4BD5-8C85-E735F8A3DE92}" type="datetimeFigureOut">
              <a:rPr lang="en-US"/>
              <a:pPr>
                <a:defRPr/>
              </a:pPr>
              <a:t>7/5/2012</a:t>
            </a:fld>
            <a:endParaRPr lang="en-C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CA45C-9D5D-4919-A865-FFEF73F5B9F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176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A316D-1EFE-4DDE-A9DA-CE60955CB86B}" type="datetimeFigureOut">
              <a:rPr lang="en-US"/>
              <a:pPr>
                <a:defRPr/>
              </a:pPr>
              <a:t>7/5/2012</a:t>
            </a:fld>
            <a:endParaRPr lang="en-C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52A3A-5E0E-4067-8173-56428B6AF5A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250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400AF-E129-4F1B-83E5-0A6E3166987C}" type="datetimeFigureOut">
              <a:rPr lang="en-US"/>
              <a:pPr>
                <a:defRPr/>
              </a:pPr>
              <a:t>7/5/2012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105AF-40CF-4EE8-A2FE-023E10F5ABE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783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4C846-83DF-4CEB-BC40-FA100714C48F}" type="datetimeFigureOut">
              <a:rPr lang="en-US"/>
              <a:pPr>
                <a:defRPr/>
              </a:pPr>
              <a:t>7/5/2012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E41F7-BD2C-4EE4-A52A-E0147AA1572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8262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1164E-8C60-4C00-98A4-BE7469F7EB2D}" type="datetimeFigureOut">
              <a:rPr lang="en-US"/>
              <a:pPr>
                <a:defRPr/>
              </a:pPr>
              <a:t>7/5/2012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646A5-AC0D-4B2E-9C54-84CEAF03B29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237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43B35-CF95-4127-9AC6-217CDA4C3A04}" type="datetimeFigureOut">
              <a:rPr lang="en-US"/>
              <a:pPr>
                <a:defRPr/>
              </a:pPr>
              <a:t>7/5/2012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CB6E8-46BA-4FA4-B3BD-2F00180AAB6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65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AE4CEF-C2DE-4FD7-87AC-156BFA7DAD35}" type="datetimeFigureOut">
              <a:rPr lang="en-US"/>
              <a:pPr>
                <a:defRPr/>
              </a:pPr>
              <a:t>7/5/2012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8F39C95-8920-48DB-A23A-0300E0685C5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4213" y="404813"/>
            <a:ext cx="7772400" cy="1470025"/>
          </a:xfrm>
        </p:spPr>
        <p:txBody>
          <a:bodyPr/>
          <a:lstStyle/>
          <a:p>
            <a:pPr eaLnBrk="1" hangingPunct="1"/>
            <a:r>
              <a:rPr lang="en-CA" sz="6600" smtClean="0">
                <a:solidFill>
                  <a:schemeClr val="bg1"/>
                </a:solidFill>
                <a:latin typeface="Blackadder ITC" pitchFamily="82" charset="0"/>
              </a:rPr>
              <a:t>Flowers for Algernon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350" y="1557338"/>
            <a:ext cx="6400800" cy="1752600"/>
          </a:xfrm>
        </p:spPr>
        <p:txBody>
          <a:bodyPr>
            <a:normAutofit/>
          </a:bodyPr>
          <a:lstStyle/>
          <a:p>
            <a:pPr eaLnBrk="1" hangingPunct="1"/>
            <a:r>
              <a:rPr lang="en-CA" sz="4400" smtClean="0">
                <a:solidFill>
                  <a:schemeClr val="bg1"/>
                </a:solidFill>
                <a:latin typeface="Blackadder ITC" pitchFamily="82" charset="0"/>
              </a:rPr>
              <a:t>By Daniel Keyes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5400" dirty="0" smtClean="0">
                <a:latin typeface="Blackadder ITC" pitchFamily="82" charset="0"/>
              </a:rPr>
              <a:t>Story Background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smtClean="0"/>
              <a:t>Revolves around the main character, Charlie Gordon (who is the narrator)</a:t>
            </a:r>
          </a:p>
          <a:p>
            <a:pPr lvl="1" eaLnBrk="1" hangingPunct="1"/>
            <a:r>
              <a:rPr lang="en-CA" smtClean="0"/>
              <a:t>a thirty-two-year-old man with a mental disability</a:t>
            </a:r>
          </a:p>
          <a:p>
            <a:pPr lvl="1" eaLnBrk="1" hangingPunct="1"/>
            <a:r>
              <a:rPr lang="en-CA" smtClean="0"/>
              <a:t>is chosen by a team of scientists to undergo an experimental surgery designed to boost his intelligence</a:t>
            </a:r>
          </a:p>
          <a:p>
            <a:pPr eaLnBrk="1" hangingPunct="1"/>
            <a:endParaRPr lang="en-CA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5400" dirty="0" smtClean="0">
                <a:latin typeface="Blackadder ITC" pitchFamily="82" charset="0"/>
              </a:rPr>
              <a:t>Story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CA" sz="2800" smtClean="0"/>
              <a:t>Alice Kinnian, Charlie’s teacher at the Beekman College Center for Retarded Adults, has recommended Charlie for the experiment because of his exceptional eagerness to learn</a:t>
            </a:r>
          </a:p>
          <a:p>
            <a:pPr eaLnBrk="1" hangingPunct="1"/>
            <a:r>
              <a:rPr lang="en-CA" sz="2800" smtClean="0"/>
              <a:t>The directors of the experiment, Dr. Strauss and Professor Nemur, ask Charlie to keep a journal</a:t>
            </a:r>
          </a:p>
          <a:p>
            <a:pPr eaLnBrk="1" hangingPunct="1"/>
            <a:r>
              <a:rPr lang="en-CA" sz="2800" smtClean="0"/>
              <a:t>The entire narrative of </a:t>
            </a:r>
            <a:r>
              <a:rPr lang="en-CA" sz="2800" i="1" smtClean="0"/>
              <a:t>Flowers for Algernon</a:t>
            </a:r>
            <a:r>
              <a:rPr lang="en-CA" sz="2800" smtClean="0"/>
              <a:t> is composed of the “progress reports” that Charlie writes (a narrative)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5400" dirty="0" smtClean="0">
                <a:latin typeface="Blackadder ITC" pitchFamily="82" charset="0"/>
              </a:rPr>
              <a:t>Themes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en-CA" sz="3000" b="1" i="1" smtClean="0"/>
              <a:t>Mistreatment of People with Mental Disabilities</a:t>
            </a:r>
          </a:p>
          <a:p>
            <a:pPr eaLnBrk="1" hangingPunct="1"/>
            <a:r>
              <a:rPr lang="en-CA" sz="2800" smtClean="0"/>
              <a:t>The fictional idea of artificially augmenting or diminishing intelligence enables Keyes to offer a telling portrayal of society’s mistreatment of people with mental disabilities</a:t>
            </a:r>
          </a:p>
          <a:p>
            <a:pPr eaLnBrk="1" hangingPunct="1"/>
            <a:r>
              <a:rPr lang="en-CA" sz="2800" smtClean="0"/>
              <a:t>As Charlie grows more intelligent after his operation, effectively transforming into a genius, he realizes that people have always based their attitudes toward him on feelings of superiority.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5400" dirty="0" smtClean="0">
                <a:latin typeface="Blackadder ITC" pitchFamily="82" charset="0"/>
              </a:rPr>
              <a:t>Themes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CA" sz="3000" b="1" i="1" smtClean="0"/>
              <a:t>Mistreatment of People with Mental Disabilities, cont.</a:t>
            </a:r>
            <a:endParaRPr lang="en-CA" smtClean="0"/>
          </a:p>
          <a:p>
            <a:pPr eaLnBrk="1" hangingPunct="1"/>
            <a:r>
              <a:rPr lang="en-CA" smtClean="0"/>
              <a:t>For the most part, other people have treated Charlie not only as an intellectual inferior but also as less of a human being than they 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5400" dirty="0" smtClean="0">
                <a:latin typeface="Blackadder ITC" pitchFamily="82" charset="0"/>
              </a:rPr>
              <a:t>Themes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sz="3600" b="1" i="1" dirty="0" smtClean="0"/>
              <a:t>Intellect vs. Emotion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/>
              <a:t>The fact that Charlie’s mental disabilities affect both his intellectual and emotional development illustrates the difficulty—but not the impossibility—of developing both aspects simultaneously and without conflict.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/>
              <a:t>Charlie is initially warm-hearted and trusting, but as his intelligence increases he grows cold, arrogant, and disagreeable.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5400" dirty="0" smtClean="0">
                <a:latin typeface="Blackadder ITC" pitchFamily="82" charset="0"/>
              </a:rPr>
              <a:t>Intelligence??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smtClean="0"/>
              <a:t>How do we view intelligence in our society?</a:t>
            </a:r>
          </a:p>
          <a:p>
            <a:pPr eaLnBrk="1" hangingPunct="1">
              <a:buFont typeface="Arial" charset="0"/>
              <a:buNone/>
            </a:pPr>
            <a:endParaRPr lang="en-CA" smtClean="0"/>
          </a:p>
          <a:p>
            <a:pPr eaLnBrk="1" hangingPunct="1"/>
            <a:r>
              <a:rPr lang="en-CA" smtClean="0"/>
              <a:t>What’s the difference between “book smarts” and “street smarts”?</a:t>
            </a:r>
          </a:p>
          <a:p>
            <a:pPr lvl="1" eaLnBrk="1" hangingPunct="1"/>
            <a:r>
              <a:rPr lang="en-CA" smtClean="0"/>
              <a:t>Are they both </a:t>
            </a:r>
            <a:r>
              <a:rPr lang="en-CA" b="1" i="1" smtClean="0"/>
              <a:t>legitimate </a:t>
            </a:r>
            <a:r>
              <a:rPr lang="en-CA" smtClean="0"/>
              <a:t>forms of intelligence?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5400" dirty="0" smtClean="0">
                <a:latin typeface="Blackadder ITC" pitchFamily="82" charset="0"/>
              </a:rPr>
              <a:t>Intelligence....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b="1" cap="all" dirty="0" smtClean="0"/>
              <a:t>RDIAENG.</a:t>
            </a:r>
            <a:endParaRPr lang="en-CA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dirty="0" err="1" smtClean="0"/>
              <a:t>Aoccdrnig</a:t>
            </a:r>
            <a:r>
              <a:rPr lang="en-CA" dirty="0" smtClean="0"/>
              <a:t> to a </a:t>
            </a:r>
            <a:r>
              <a:rPr lang="en-CA" dirty="0" err="1" smtClean="0"/>
              <a:t>rscheearch</a:t>
            </a:r>
            <a:r>
              <a:rPr lang="en-CA" dirty="0" smtClean="0"/>
              <a:t> at an </a:t>
            </a:r>
            <a:r>
              <a:rPr lang="en-CA" dirty="0" err="1" smtClean="0"/>
              <a:t>Elingsh</a:t>
            </a:r>
            <a:r>
              <a:rPr lang="en-CA" dirty="0" smtClean="0"/>
              <a:t> </a:t>
            </a:r>
            <a:r>
              <a:rPr lang="en-CA" dirty="0" err="1" smtClean="0"/>
              <a:t>uinervtisy</a:t>
            </a:r>
            <a:r>
              <a:rPr lang="en-CA" dirty="0" smtClean="0"/>
              <a:t>, it </a:t>
            </a:r>
            <a:r>
              <a:rPr lang="en-CA" dirty="0" err="1" smtClean="0"/>
              <a:t>deosn't</a:t>
            </a:r>
            <a:r>
              <a:rPr lang="en-CA" dirty="0" smtClean="0"/>
              <a:t> </a:t>
            </a:r>
            <a:r>
              <a:rPr lang="en-CA" dirty="0" err="1" smtClean="0"/>
              <a:t>mttaer</a:t>
            </a:r>
            <a:r>
              <a:rPr lang="en-CA" dirty="0" smtClean="0"/>
              <a:t> in </a:t>
            </a:r>
            <a:r>
              <a:rPr lang="en-CA" dirty="0" err="1" smtClean="0"/>
              <a:t>waht</a:t>
            </a:r>
            <a:r>
              <a:rPr lang="en-CA" dirty="0" smtClean="0"/>
              <a:t> </a:t>
            </a:r>
            <a:r>
              <a:rPr lang="en-CA" dirty="0" err="1" smtClean="0"/>
              <a:t>oredr</a:t>
            </a:r>
            <a:r>
              <a:rPr lang="en-CA" dirty="0" smtClean="0"/>
              <a:t> the </a:t>
            </a:r>
            <a:r>
              <a:rPr lang="en-CA" dirty="0" err="1" smtClean="0"/>
              <a:t>ltteers</a:t>
            </a:r>
            <a:r>
              <a:rPr lang="en-CA" dirty="0" smtClean="0"/>
              <a:t> in a </a:t>
            </a:r>
            <a:r>
              <a:rPr lang="en-CA" dirty="0" err="1" smtClean="0"/>
              <a:t>wrod</a:t>
            </a:r>
            <a:r>
              <a:rPr lang="en-CA" dirty="0" smtClean="0"/>
              <a:t> are, the </a:t>
            </a:r>
            <a:r>
              <a:rPr lang="en-CA" dirty="0" err="1" smtClean="0"/>
              <a:t>olny</a:t>
            </a:r>
            <a:r>
              <a:rPr lang="en-CA" dirty="0" smtClean="0"/>
              <a:t> </a:t>
            </a:r>
            <a:r>
              <a:rPr lang="en-CA" dirty="0" err="1" smtClean="0"/>
              <a:t>iprmoetnt</a:t>
            </a:r>
            <a:r>
              <a:rPr lang="en-CA" dirty="0" smtClean="0"/>
              <a:t> </a:t>
            </a:r>
            <a:r>
              <a:rPr lang="en-CA" dirty="0" err="1" smtClean="0"/>
              <a:t>tihng</a:t>
            </a:r>
            <a:r>
              <a:rPr lang="en-CA" dirty="0" smtClean="0"/>
              <a:t> is </a:t>
            </a:r>
            <a:r>
              <a:rPr lang="en-CA" dirty="0" err="1" smtClean="0"/>
              <a:t>taht</a:t>
            </a:r>
            <a:r>
              <a:rPr lang="en-CA" dirty="0" smtClean="0"/>
              <a:t> </a:t>
            </a:r>
            <a:r>
              <a:rPr lang="en-CA" dirty="0" err="1" smtClean="0"/>
              <a:t>hte</a:t>
            </a:r>
            <a:r>
              <a:rPr lang="en-CA" dirty="0" smtClean="0"/>
              <a:t> </a:t>
            </a:r>
            <a:r>
              <a:rPr lang="en-CA" dirty="0" err="1" smtClean="0"/>
              <a:t>frist</a:t>
            </a:r>
            <a:r>
              <a:rPr lang="en-CA" dirty="0" smtClean="0"/>
              <a:t> and </a:t>
            </a:r>
            <a:r>
              <a:rPr lang="en-CA" dirty="0" err="1" smtClean="0"/>
              <a:t>lsat</a:t>
            </a:r>
            <a:r>
              <a:rPr lang="en-CA" dirty="0" smtClean="0"/>
              <a:t> </a:t>
            </a:r>
            <a:r>
              <a:rPr lang="en-CA" dirty="0" err="1" smtClean="0"/>
              <a:t>ltteer</a:t>
            </a:r>
            <a:r>
              <a:rPr lang="en-CA" dirty="0" smtClean="0"/>
              <a:t> is at the </a:t>
            </a:r>
            <a:r>
              <a:rPr lang="en-CA" dirty="0" err="1" smtClean="0"/>
              <a:t>rghit</a:t>
            </a:r>
            <a:r>
              <a:rPr lang="en-CA" dirty="0" smtClean="0"/>
              <a:t> </a:t>
            </a:r>
            <a:r>
              <a:rPr lang="en-CA" dirty="0" err="1" smtClean="0"/>
              <a:t>pclae</a:t>
            </a:r>
            <a:r>
              <a:rPr lang="en-CA" dirty="0" smtClean="0"/>
              <a:t>. The </a:t>
            </a:r>
            <a:r>
              <a:rPr lang="en-CA" dirty="0" err="1" smtClean="0"/>
              <a:t>rset</a:t>
            </a:r>
            <a:r>
              <a:rPr lang="en-CA" dirty="0" smtClean="0"/>
              <a:t> can be a </a:t>
            </a:r>
            <a:r>
              <a:rPr lang="en-CA" dirty="0" err="1" smtClean="0"/>
              <a:t>toatl</a:t>
            </a:r>
            <a:r>
              <a:rPr lang="en-CA" dirty="0" smtClean="0"/>
              <a:t> </a:t>
            </a:r>
            <a:r>
              <a:rPr lang="en-CA" dirty="0" err="1" smtClean="0"/>
              <a:t>mses</a:t>
            </a:r>
            <a:r>
              <a:rPr lang="en-CA" dirty="0" smtClean="0"/>
              <a:t> and you can </a:t>
            </a:r>
            <a:r>
              <a:rPr lang="en-CA" dirty="0" err="1" smtClean="0"/>
              <a:t>sitll</a:t>
            </a:r>
            <a:r>
              <a:rPr lang="en-CA" dirty="0" smtClean="0"/>
              <a:t> </a:t>
            </a:r>
            <a:r>
              <a:rPr lang="en-CA" dirty="0" err="1" smtClean="0"/>
              <a:t>raed</a:t>
            </a:r>
            <a:r>
              <a:rPr lang="en-CA" dirty="0" smtClean="0"/>
              <a:t> it </a:t>
            </a:r>
            <a:r>
              <a:rPr lang="en-CA" dirty="0" err="1" smtClean="0"/>
              <a:t>wouthit</a:t>
            </a:r>
            <a:r>
              <a:rPr lang="en-CA" dirty="0" smtClean="0"/>
              <a:t> </a:t>
            </a:r>
            <a:r>
              <a:rPr lang="en-CA" dirty="0" err="1" smtClean="0"/>
              <a:t>porbelm</a:t>
            </a:r>
            <a:r>
              <a:rPr lang="en-CA" dirty="0" smtClean="0"/>
              <a:t>. </a:t>
            </a:r>
            <a:r>
              <a:rPr lang="en-CA" dirty="0" err="1" smtClean="0"/>
              <a:t>Tihs</a:t>
            </a:r>
            <a:r>
              <a:rPr lang="en-CA" dirty="0" smtClean="0"/>
              <a:t> is </a:t>
            </a:r>
            <a:r>
              <a:rPr lang="en-CA" dirty="0" err="1" smtClean="0"/>
              <a:t>bcuseae</a:t>
            </a:r>
            <a:r>
              <a:rPr lang="en-CA" dirty="0" smtClean="0"/>
              <a:t> we do not </a:t>
            </a:r>
            <a:r>
              <a:rPr lang="en-CA" dirty="0" err="1" smtClean="0"/>
              <a:t>raed</a:t>
            </a:r>
            <a:r>
              <a:rPr lang="en-CA" dirty="0" smtClean="0"/>
              <a:t> </a:t>
            </a:r>
            <a:r>
              <a:rPr lang="en-CA" dirty="0" err="1" smtClean="0"/>
              <a:t>ervey</a:t>
            </a:r>
            <a:r>
              <a:rPr lang="en-CA" dirty="0" smtClean="0"/>
              <a:t> </a:t>
            </a:r>
            <a:r>
              <a:rPr lang="en-CA" dirty="0" err="1" smtClean="0"/>
              <a:t>lteter</a:t>
            </a:r>
            <a:r>
              <a:rPr lang="en-CA" dirty="0" smtClean="0"/>
              <a:t> by it </a:t>
            </a:r>
            <a:r>
              <a:rPr lang="en-CA" dirty="0" err="1" smtClean="0"/>
              <a:t>slef</a:t>
            </a:r>
            <a:r>
              <a:rPr lang="en-CA" dirty="0" smtClean="0"/>
              <a:t> but the </a:t>
            </a:r>
            <a:r>
              <a:rPr lang="en-CA" dirty="0" err="1" smtClean="0"/>
              <a:t>wrod</a:t>
            </a:r>
            <a:r>
              <a:rPr lang="en-CA" dirty="0" smtClean="0"/>
              <a:t> as a </a:t>
            </a:r>
            <a:r>
              <a:rPr lang="en-CA" dirty="0" err="1" smtClean="0"/>
              <a:t>wlohe</a:t>
            </a:r>
            <a:r>
              <a:rPr lang="en-CA" dirty="0" smtClean="0"/>
              <a:t>. </a:t>
            </a:r>
            <a:r>
              <a:rPr lang="en-CA" dirty="0" err="1" smtClean="0"/>
              <a:t>ceehiro</a:t>
            </a:r>
            <a:r>
              <a:rPr lang="en-CA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380</Words>
  <Application>Microsoft Office PowerPoint</Application>
  <PresentationFormat>On-screen Show (4:3)</PresentationFormat>
  <Paragraphs>29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Flowers for Algernon</vt:lpstr>
      <vt:lpstr>Story Background</vt:lpstr>
      <vt:lpstr>Story Background</vt:lpstr>
      <vt:lpstr>Themes</vt:lpstr>
      <vt:lpstr>Themes</vt:lpstr>
      <vt:lpstr>Themes</vt:lpstr>
      <vt:lpstr>Intelligence??</vt:lpstr>
      <vt:lpstr>Intelligence....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Flowers for Algernon</dc:title>
  <dc:creator>twaring</dc:creator>
  <cp:lastModifiedBy>tpowell</cp:lastModifiedBy>
  <cp:revision>10</cp:revision>
  <dcterms:created xsi:type="dcterms:W3CDTF">2010-04-14T17:05:34Z</dcterms:created>
  <dcterms:modified xsi:type="dcterms:W3CDTF">2012-07-05T22:45:15Z</dcterms:modified>
</cp:coreProperties>
</file>