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D9F28-CE47-49B1-BF8B-5BF909CCD7D0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5E68C-9AA2-408E-B7FE-D92DB531998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88EAA-5838-44F4-9CBB-203C66889350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16366-A0C1-4DF8-B4CD-B91369B9AE3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9C19C-50F6-47D9-8045-BF9F088289E8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C2D79-18C9-4FA1-ACAD-960CBF067F4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1B853-7D61-47FD-9EC3-C146354758FD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7011E-0263-458E-B7C8-D0AA5E9F6E2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BB873-AF1E-450C-8583-A7164EEEB556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43803-EC88-409A-8BA9-33F5BA7FA58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AC2A0-2E9A-44DA-878E-B92062A3CF22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3F50-81A9-4FCF-92D5-4577DCF63D2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FDF8-AC86-4BDD-9B24-CB4AE868C273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3281E-D599-42D0-9F3B-456F9A28CDB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3C08C-FBAC-4A56-8B5C-6DCB0ED4F2F2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0FD0A-E38C-4BA9-991E-3A5E9CB1384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73D08-E3FA-47AC-AD6B-85809BE47DE2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F0060-FF15-45A8-99B3-BCE3D2DC04A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DEB28-D8BA-4AE6-A588-F25C59A11945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CC194-6FCB-475D-8E97-CC0CF1E3D63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9B88D-2E02-426A-BBA9-0AA66EDC3229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4F1EB-9656-47F2-B5F8-87217D30BFF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9DEF7C-6384-4DC8-B2AB-9B83CAB46FA7}" type="datetimeFigureOut">
              <a:rPr lang="en-US"/>
              <a:pPr>
                <a:defRPr/>
              </a:pPr>
              <a:t>11/24/2010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C00244-033A-4021-9B85-81A31F50E28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4213" y="404813"/>
            <a:ext cx="7772400" cy="1470025"/>
          </a:xfrm>
        </p:spPr>
        <p:txBody>
          <a:bodyPr/>
          <a:lstStyle/>
          <a:p>
            <a:pPr eaLnBrk="1" hangingPunct="1"/>
            <a:r>
              <a:rPr lang="en-CA" sz="6600" smtClean="0">
                <a:solidFill>
                  <a:schemeClr val="bg1"/>
                </a:solidFill>
                <a:latin typeface="Blackadder ITC" pitchFamily="82" charset="0"/>
              </a:rPr>
              <a:t>Flowers for Algernon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350" y="1557338"/>
            <a:ext cx="6400800" cy="1752600"/>
          </a:xfrm>
        </p:spPr>
        <p:txBody>
          <a:bodyPr>
            <a:normAutofit/>
          </a:bodyPr>
          <a:lstStyle/>
          <a:p>
            <a:pPr eaLnBrk="1" hangingPunct="1"/>
            <a:r>
              <a:rPr lang="en-CA" sz="4400" smtClean="0">
                <a:solidFill>
                  <a:schemeClr val="bg1"/>
                </a:solidFill>
                <a:latin typeface="Blackadder ITC" pitchFamily="82" charset="0"/>
              </a:rPr>
              <a:t>By Daniel Keyes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b="1" dirty="0" smtClean="0">
                <a:latin typeface="Blackadder ITC" pitchFamily="82" charset="0"/>
              </a:rPr>
              <a:t>Story  </a:t>
            </a:r>
            <a:r>
              <a:rPr lang="en-CA" sz="5400" b="1" dirty="0" smtClean="0">
                <a:latin typeface="Blackadder ITC" pitchFamily="82" charset="0"/>
              </a:rPr>
              <a:t>Vs Video</a:t>
            </a:r>
            <a:endParaRPr lang="en-CA" sz="5400" b="1" dirty="0" smtClean="0">
              <a:latin typeface="Blackadder ITC" pitchFamily="82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b="1" i="1" dirty="0" smtClean="0"/>
              <a:t>The two “</a:t>
            </a:r>
            <a:r>
              <a:rPr lang="en-CA" b="1" i="1" dirty="0" err="1" smtClean="0"/>
              <a:t>Charlies</a:t>
            </a:r>
            <a:r>
              <a:rPr lang="en-CA" b="1" i="1" dirty="0" smtClean="0"/>
              <a:t>” that we meet are two different characters.</a:t>
            </a:r>
          </a:p>
          <a:p>
            <a:pPr eaLnBrk="1" hangingPunct="1"/>
            <a:r>
              <a:rPr lang="en-CA" b="1" i="1" dirty="0" smtClean="0"/>
              <a:t>This is due to the fact that, in the story, we learn about Charlie through his own diary</a:t>
            </a:r>
          </a:p>
          <a:p>
            <a:pPr eaLnBrk="1" hangingPunct="1"/>
            <a:r>
              <a:rPr lang="en-CA" b="1" i="1" dirty="0" smtClean="0"/>
              <a:t>In the film, we can literally SEE him and hear him</a:t>
            </a:r>
          </a:p>
          <a:p>
            <a:pPr eaLnBrk="1" hangingPunct="1"/>
            <a:r>
              <a:rPr lang="en-CA" b="1" i="1" dirty="0" smtClean="0"/>
              <a:t>Is there one way that is easier for you to think about him?</a:t>
            </a:r>
          </a:p>
          <a:p>
            <a:pPr eaLnBrk="1" hangingPunct="1">
              <a:buNone/>
            </a:pPr>
            <a:endParaRPr lang="en-CA" dirty="0" smtClean="0"/>
          </a:p>
          <a:p>
            <a:pPr eaLnBrk="1" hangingPunct="1"/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b="1" dirty="0" smtClean="0">
                <a:latin typeface="Blackadder ITC" pitchFamily="82" charset="0"/>
              </a:rPr>
              <a:t>Story  Vs Video</a:t>
            </a:r>
            <a:endParaRPr lang="en-CA" sz="5400" b="1" dirty="0" smtClean="0">
              <a:latin typeface="Blackadder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en-CA" b="1" i="1" dirty="0" smtClean="0"/>
              <a:t>ASSIGNMENT: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b="1" i="1" dirty="0" smtClean="0"/>
              <a:t>Think of the two </a:t>
            </a:r>
            <a:r>
              <a:rPr lang="en-CA" b="1" i="1" dirty="0" err="1" smtClean="0"/>
              <a:t>Charlies</a:t>
            </a:r>
            <a:endParaRPr lang="en-CA" b="1" i="1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CA" b="1" i="1" dirty="0" smtClean="0"/>
              <a:t>Write a paragraph discussing how the </a:t>
            </a:r>
            <a:r>
              <a:rPr lang="en-CA" b="1" i="1" dirty="0" err="1" smtClean="0"/>
              <a:t>Charlies</a:t>
            </a:r>
            <a:r>
              <a:rPr lang="en-CA" b="1" i="1" dirty="0" smtClean="0"/>
              <a:t> are represented in each of the “stories”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b="1" i="1" dirty="0" smtClean="0"/>
              <a:t>How do they differ?? Are they similar??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b="1" i="1" dirty="0" smtClean="0"/>
              <a:t>What are your thoughts on having a “typical” actor playing someone who is mentally disabled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b="1" i="1" dirty="0" smtClean="0"/>
              <a:t>You should have no less than 150 words!!</a:t>
            </a:r>
            <a:endParaRPr lang="en-CA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5400" b="1" dirty="0" smtClean="0">
                <a:latin typeface="Blackadder ITC" pitchFamily="82" charset="0"/>
              </a:rPr>
              <a:t>Want More??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 smtClean="0"/>
              <a:t>If this issue (treatment of the mentally and developmentally disabled) interests you, watch “I Am Sam”, with Sean Penn and Michelle Pfeiffer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159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Blackadder ITC</vt:lpstr>
      <vt:lpstr>Office Theme</vt:lpstr>
      <vt:lpstr>Flowers for Algernon</vt:lpstr>
      <vt:lpstr>Story  Vs Video</vt:lpstr>
      <vt:lpstr>Story  Vs Video</vt:lpstr>
      <vt:lpstr>Want More??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Flowers for Algernon</dc:title>
  <dc:creator>twaring</dc:creator>
  <cp:lastModifiedBy> </cp:lastModifiedBy>
  <cp:revision>13</cp:revision>
  <dcterms:created xsi:type="dcterms:W3CDTF">2010-04-14T17:05:34Z</dcterms:created>
  <dcterms:modified xsi:type="dcterms:W3CDTF">2010-11-25T03:29:34Z</dcterms:modified>
</cp:coreProperties>
</file>